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63" r:id="rId4"/>
    <p:sldId id="261" r:id="rId5"/>
    <p:sldId id="264" r:id="rId6"/>
    <p:sldId id="262" r:id="rId7"/>
    <p:sldId id="265" r:id="rId8"/>
    <p:sldId id="267" r:id="rId9"/>
    <p:sldId id="268" r:id="rId10"/>
    <p:sldId id="269" r:id="rId11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7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661"/>
    <p:restoredTop sz="92799"/>
  </p:normalViewPr>
  <p:slideViewPr>
    <p:cSldViewPr snapToGrid="0" snapToObjects="1" showGuides="1">
      <p:cViewPr varScale="1">
        <p:scale>
          <a:sx n="55" d="100"/>
          <a:sy n="55" d="100"/>
        </p:scale>
        <p:origin x="184" y="1120"/>
      </p:cViewPr>
      <p:guideLst>
        <p:guide orient="horz" pos="2160"/>
        <p:guide pos="27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EF799-D0BB-CF43-BED9-21968BF60D4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05B16D-00FA-C64C-AD77-7256B2C10E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7079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418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414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5976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026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3469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8981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0132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8800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8780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594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104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36D20-8486-F849-AD37-B724E17C2E07}" type="datetimeFigureOut">
              <a:rPr lang="fr-FR" smtClean="0"/>
              <a:t>30/03/2017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4F41C-E443-7141-921B-9A062F7BF0C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4667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7" Type="http://schemas.openxmlformats.org/officeDocument/2006/relationships/image" Target="../media/image11.tiff"/><Relationship Id="rId8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8030"/>
            <a:ext cx="9144000" cy="4326066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977120" y="1918863"/>
            <a:ext cx="6824304" cy="26161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dirty="0" err="1" smtClean="0">
                <a:latin typeface="Lobster 1.4" charset="0"/>
                <a:ea typeface="Lobster 1.4" charset="0"/>
                <a:cs typeface="Lobster 1.4" charset="0"/>
              </a:rPr>
              <a:t>From</a:t>
            </a:r>
            <a:r>
              <a:rPr lang="fr-FR" sz="4400" dirty="0" smtClean="0">
                <a:latin typeface="Lobster 1.4" charset="0"/>
                <a:ea typeface="Lobster 1.4" charset="0"/>
                <a:cs typeface="Lobster 1.4" charset="0"/>
              </a:rPr>
              <a:t> Science to Data  Science </a:t>
            </a:r>
          </a:p>
          <a:p>
            <a:pPr algn="ctr"/>
            <a:r>
              <a:rPr lang="fr-FR" sz="3200" i="1" dirty="0" err="1">
                <a:latin typeface="Calibri" charset="0"/>
                <a:ea typeface="Calibri" charset="0"/>
                <a:cs typeface="Calibri" charset="0"/>
              </a:rPr>
              <a:t>s</a:t>
            </a:r>
            <a:r>
              <a:rPr lang="fr-FR" sz="3200" i="1" dirty="0" err="1" smtClean="0">
                <a:latin typeface="Calibri" charset="0"/>
                <a:ea typeface="Calibri" charset="0"/>
                <a:cs typeface="Calibri" charset="0"/>
              </a:rPr>
              <a:t>eminar</a:t>
            </a:r>
            <a:endParaRPr lang="fr-FR" sz="3200" i="1" dirty="0" smtClean="0">
              <a:latin typeface="Calibri" charset="0"/>
              <a:ea typeface="Calibri" charset="0"/>
              <a:cs typeface="Calibri" charset="0"/>
            </a:endParaRPr>
          </a:p>
          <a:p>
            <a:pPr algn="ctr"/>
            <a:r>
              <a:rPr lang="fr-FR" sz="3600" b="1" dirty="0" smtClean="0">
                <a:latin typeface="Calibri" charset="0"/>
                <a:ea typeface="Calibri" charset="0"/>
                <a:cs typeface="Calibri" charset="0"/>
              </a:rPr>
              <a:t>        #</a:t>
            </a:r>
            <a:r>
              <a:rPr lang="fr-FR" sz="3600" b="1" dirty="0" err="1" smtClean="0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3600" b="1" dirty="0" smtClean="0">
              <a:latin typeface="Calibri" charset="0"/>
              <a:ea typeface="Calibri" charset="0"/>
              <a:cs typeface="Calibri" charset="0"/>
            </a:endParaRPr>
          </a:p>
          <a:p>
            <a:pPr algn="ctr"/>
            <a:endParaRPr lang="fr-FR" sz="1100" dirty="0" smtClean="0">
              <a:latin typeface="Calibri" charset="0"/>
              <a:ea typeface="Calibri" charset="0"/>
              <a:cs typeface="Calibri" charset="0"/>
            </a:endParaRPr>
          </a:p>
          <a:p>
            <a:pPr algn="ctr"/>
            <a:r>
              <a:rPr lang="fr-FR" sz="3600" dirty="0">
                <a:latin typeface="Code Bold"/>
                <a:cs typeface="Code Bold"/>
              </a:rPr>
              <a:t>CRI Data Science </a:t>
            </a:r>
            <a:r>
              <a:rPr lang="fr-FR" sz="3600" dirty="0" smtClean="0">
                <a:latin typeface="Code Bold"/>
                <a:cs typeface="Code Bold"/>
              </a:rPr>
              <a:t>Club</a:t>
            </a:r>
            <a:endParaRPr lang="fr-FR" sz="3600" dirty="0">
              <a:latin typeface="Code Bold"/>
              <a:cs typeface="Code Bol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033" y="3161653"/>
            <a:ext cx="455246" cy="45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842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0" y="1582413"/>
            <a:ext cx="9144000" cy="4062249"/>
          </a:xfrm>
          <a:prstGeom prst="rect">
            <a:avLst/>
          </a:prstGeom>
        </p:spPr>
      </p:pic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>
                <a:latin typeface="Code Bold"/>
                <a:cs typeface="Code Bold"/>
              </a:rPr>
              <a:t>Thank</a:t>
            </a:r>
            <a:r>
              <a:rPr lang="fr-FR" dirty="0" smtClean="0">
                <a:latin typeface="Code Bold"/>
                <a:cs typeface="Code Bold"/>
              </a:rPr>
              <a:t> </a:t>
            </a:r>
            <a:r>
              <a:rPr lang="fr-FR" dirty="0" err="1" smtClean="0">
                <a:latin typeface="Code Bold"/>
                <a:cs typeface="Code Bold"/>
              </a:rPr>
              <a:t>you</a:t>
            </a:r>
            <a:endParaRPr lang="fr-FR" dirty="0">
              <a:latin typeface="Code Bold"/>
              <a:cs typeface="Code 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858385"/>
            <a:ext cx="8229600" cy="2074985"/>
          </a:xfrm>
        </p:spPr>
        <p:txBody>
          <a:bodyPr/>
          <a:lstStyle/>
          <a:p>
            <a:pPr marL="0" indent="0">
              <a:buNone/>
            </a:pPr>
            <a:r>
              <a:rPr lang="fr-FR" dirty="0" smtClean="0"/>
              <a:t>All documents </a:t>
            </a:r>
            <a:r>
              <a:rPr lang="fr-FR" dirty="0" err="1" smtClean="0"/>
              <a:t>related</a:t>
            </a:r>
            <a:r>
              <a:rPr lang="fr-FR" dirty="0" smtClean="0"/>
              <a:t> to </a:t>
            </a:r>
            <a:r>
              <a:rPr lang="fr-FR" dirty="0" err="1" smtClean="0"/>
              <a:t>today</a:t>
            </a:r>
            <a:r>
              <a:rPr lang="fr-FR" dirty="0" smtClean="0"/>
              <a:t> </a:t>
            </a:r>
            <a:r>
              <a:rPr lang="fr-FR" dirty="0" err="1" smtClean="0"/>
              <a:t>event</a:t>
            </a:r>
            <a:r>
              <a:rPr lang="fr-FR" dirty="0" smtClean="0"/>
              <a:t>: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sz="2800" dirty="0"/>
              <a:t>https://</a:t>
            </a:r>
            <a:r>
              <a:rPr lang="fr-FR" sz="2800" dirty="0" err="1" smtClean="0"/>
              <a:t>github.com</a:t>
            </a:r>
            <a:r>
              <a:rPr lang="fr-FR" sz="2800" dirty="0" smtClean="0"/>
              <a:t>/</a:t>
            </a:r>
            <a:r>
              <a:rPr lang="fr-FR" sz="2800" dirty="0" err="1" smtClean="0"/>
              <a:t>UrszulaCzerwinska</a:t>
            </a:r>
            <a:r>
              <a:rPr lang="fr-FR" sz="2800" dirty="0" smtClean="0"/>
              <a:t>/</a:t>
            </a:r>
            <a:r>
              <a:rPr lang="fr-FR" sz="2800" dirty="0" err="1" smtClean="0"/>
              <a:t>FromSctoDS</a:t>
            </a:r>
            <a:r>
              <a:rPr lang="fr-FR" sz="2800" dirty="0" smtClean="0"/>
              <a:t>/1</a:t>
            </a:r>
            <a:endParaRPr lang="fr-FR" sz="2800" dirty="0"/>
          </a:p>
        </p:txBody>
      </p:sp>
      <p:sp>
        <p:nvSpPr>
          <p:cNvPr id="7" name="ZoneTexte 6"/>
          <p:cNvSpPr txBox="1"/>
          <p:nvPr/>
        </p:nvSpPr>
        <p:spPr>
          <a:xfrm>
            <a:off x="2489538" y="4936776"/>
            <a:ext cx="4164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b="1" dirty="0" err="1" smtClean="0"/>
              <a:t>See</a:t>
            </a:r>
            <a:r>
              <a:rPr lang="fr-FR" sz="4000" b="1" dirty="0" smtClean="0"/>
              <a:t> </a:t>
            </a:r>
            <a:r>
              <a:rPr lang="fr-FR" sz="4000" b="1" dirty="0" err="1" smtClean="0"/>
              <a:t>you</a:t>
            </a:r>
            <a:r>
              <a:rPr lang="fr-FR" sz="4000" b="1" dirty="0" smtClean="0"/>
              <a:t> </a:t>
            </a:r>
            <a:r>
              <a:rPr lang="fr-FR" sz="4000" b="1" dirty="0" err="1" smtClean="0"/>
              <a:t>next</a:t>
            </a:r>
            <a:r>
              <a:rPr lang="fr-FR" sz="4000" b="1" dirty="0" smtClean="0"/>
              <a:t> time!</a:t>
            </a:r>
            <a:endParaRPr lang="fr-FR" sz="4000" b="1" dirty="0"/>
          </a:p>
        </p:txBody>
      </p:sp>
    </p:spTree>
    <p:extLst>
      <p:ext uri="{BB962C8B-B14F-4D97-AF65-F5344CB8AC3E}">
        <p14:creationId xmlns:p14="http://schemas.microsoft.com/office/powerpoint/2010/main" val="189474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0" y="1582413"/>
            <a:ext cx="9144000" cy="4326066"/>
          </a:xfrm>
          <a:prstGeom prst="rect">
            <a:avLst/>
          </a:prstGeom>
        </p:spPr>
      </p:pic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>
                <a:latin typeface="Code Bold"/>
                <a:cs typeface="Code Bold"/>
              </a:rPr>
              <a:t>CENTRE DE RECHERCHES INTERDISCIPLINAIRES</a:t>
            </a:r>
            <a:endParaRPr lang="fr-FR" dirty="0">
              <a:latin typeface="Code Bold"/>
              <a:cs typeface="Code Bold"/>
            </a:endParaRP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607815" y="1926728"/>
            <a:ext cx="8229600" cy="2592659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The </a:t>
            </a:r>
            <a:r>
              <a:rPr lang="fr-FR" dirty="0" err="1"/>
              <a:t>CRI’s</a:t>
            </a:r>
            <a:r>
              <a:rPr lang="fr-FR" dirty="0"/>
              <a:t> main </a:t>
            </a:r>
            <a:r>
              <a:rPr lang="fr-FR" dirty="0" err="1"/>
              <a:t>role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b="1" dirty="0" err="1"/>
              <a:t>promote</a:t>
            </a:r>
            <a:r>
              <a:rPr lang="fr-FR" b="1" dirty="0"/>
              <a:t> new </a:t>
            </a:r>
            <a:r>
              <a:rPr lang="fr-FR" b="1" dirty="0" err="1"/>
              <a:t>educational</a:t>
            </a:r>
            <a:r>
              <a:rPr lang="fr-FR" b="1" dirty="0"/>
              <a:t> techniques </a:t>
            </a:r>
            <a:r>
              <a:rPr lang="fr-FR" dirty="0"/>
              <a:t>and </a:t>
            </a:r>
            <a:r>
              <a:rPr lang="fr-FR" dirty="0" err="1"/>
              <a:t>strategies</a:t>
            </a:r>
            <a:r>
              <a:rPr lang="fr-FR" dirty="0"/>
              <a:t> to </a:t>
            </a:r>
            <a:r>
              <a:rPr lang="fr-FR" b="1" dirty="0" err="1"/>
              <a:t>empower</a:t>
            </a:r>
            <a:r>
              <a:rPr lang="fr-FR" dirty="0"/>
              <a:t> the </a:t>
            </a:r>
            <a:r>
              <a:rPr lang="fr-FR" dirty="0" err="1"/>
              <a:t>students</a:t>
            </a:r>
            <a:r>
              <a:rPr lang="fr-FR" dirty="0"/>
              <a:t> to </a:t>
            </a:r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b="1" dirty="0"/>
              <a:t>initiative</a:t>
            </a:r>
            <a:r>
              <a:rPr lang="fr-FR" dirty="0"/>
              <a:t> and </a:t>
            </a:r>
            <a:r>
              <a:rPr lang="fr-FR" dirty="0" err="1"/>
              <a:t>develop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</a:t>
            </a:r>
            <a:r>
              <a:rPr lang="fr-FR" b="1" dirty="0" err="1"/>
              <a:t>research</a:t>
            </a:r>
            <a:r>
              <a:rPr lang="fr-FR" b="1" dirty="0"/>
              <a:t> </a:t>
            </a:r>
            <a:r>
              <a:rPr lang="fr-FR" b="1" dirty="0" err="1"/>
              <a:t>projects</a:t>
            </a:r>
            <a:r>
              <a:rPr lang="fr-FR" dirty="0"/>
              <a:t>. 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44159"/>
            <a:ext cx="2958791" cy="166432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416442" y="6070261"/>
            <a:ext cx="3141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/>
              <a:t>https://cri-</a:t>
            </a:r>
            <a:r>
              <a:rPr lang="fr-FR" sz="2800" b="1" dirty="0" err="1"/>
              <a:t>paris.org</a:t>
            </a:r>
            <a:endParaRPr lang="fr-FR" sz="2800" b="1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/>
          <a:srcRect l="53965"/>
          <a:stretch/>
        </p:blipFill>
        <p:spPr>
          <a:xfrm>
            <a:off x="2612969" y="4557483"/>
            <a:ext cx="1890718" cy="1044778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/>
          <a:srcRect t="23588" b="17699"/>
          <a:stretch/>
        </p:blipFill>
        <p:spPr>
          <a:xfrm>
            <a:off x="4559577" y="4508765"/>
            <a:ext cx="2163089" cy="1269995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6"/>
          <a:srcRect l="76475"/>
          <a:stretch/>
        </p:blipFill>
        <p:spPr>
          <a:xfrm>
            <a:off x="8013927" y="4431412"/>
            <a:ext cx="970056" cy="1289814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3920953" y="6034815"/>
            <a:ext cx="1603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/>
              <a:t>@</a:t>
            </a:r>
            <a:r>
              <a:rPr lang="fr-FR" sz="2800" b="1" dirty="0" err="1" smtClean="0"/>
              <a:t>criparis</a:t>
            </a:r>
            <a:endParaRPr lang="fr-FR" sz="2800" b="1" dirty="0"/>
          </a:p>
        </p:txBody>
      </p:sp>
      <p:sp>
        <p:nvSpPr>
          <p:cNvPr id="13" name="ZoneTexte 12"/>
          <p:cNvSpPr txBox="1"/>
          <p:nvPr/>
        </p:nvSpPr>
        <p:spPr>
          <a:xfrm>
            <a:off x="6051395" y="6064644"/>
            <a:ext cx="853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/>
              <a:t>#CRI</a:t>
            </a:r>
            <a:endParaRPr lang="fr-FR" sz="2800" b="1" dirty="0"/>
          </a:p>
        </p:txBody>
      </p:sp>
      <p:sp>
        <p:nvSpPr>
          <p:cNvPr id="15" name="Rectangle 14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9035" y="4664767"/>
            <a:ext cx="835459" cy="105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4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0" y="1582413"/>
            <a:ext cx="9144000" cy="4326066"/>
          </a:xfrm>
          <a:prstGeom prst="rect">
            <a:avLst/>
          </a:prstGeom>
        </p:spPr>
      </p:pic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>
                <a:latin typeface="Code Bold"/>
                <a:cs typeface="Code Bold"/>
              </a:rPr>
              <a:t>FROM SCIENCE TO DATA SCIENCE</a:t>
            </a:r>
            <a:endParaRPr lang="fr-FR" dirty="0">
              <a:latin typeface="Code Bold"/>
              <a:cs typeface="Code 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 smtClean="0"/>
              <a:t>Meet</a:t>
            </a:r>
            <a:r>
              <a:rPr lang="fr-FR" dirty="0" smtClean="0"/>
              <a:t> PhD </a:t>
            </a:r>
            <a:r>
              <a:rPr lang="fr-FR" dirty="0" err="1" smtClean="0"/>
              <a:t>holders</a:t>
            </a:r>
            <a:r>
              <a:rPr lang="fr-FR" dirty="0" smtClean="0"/>
              <a:t>  = &gt; </a:t>
            </a:r>
            <a:r>
              <a:rPr lang="fr-FR" dirty="0" err="1" smtClean="0"/>
              <a:t>today</a:t>
            </a:r>
            <a:r>
              <a:rPr lang="fr-FR" dirty="0" smtClean="0"/>
              <a:t> data </a:t>
            </a:r>
            <a:r>
              <a:rPr lang="fr-FR" dirty="0" err="1" smtClean="0"/>
              <a:t>professionnals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 </a:t>
            </a: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err="1" smtClean="0"/>
              <a:t>career</a:t>
            </a:r>
            <a:r>
              <a:rPr lang="fr-FR" b="1" dirty="0" smtClean="0"/>
              <a:t> transition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 smtClean="0"/>
              <a:t>data science</a:t>
            </a:r>
            <a:endParaRPr lang="fr-FR" b="1" dirty="0"/>
          </a:p>
        </p:txBody>
      </p:sp>
      <p:sp>
        <p:nvSpPr>
          <p:cNvPr id="7" name="ZoneTexte 6"/>
          <p:cNvSpPr txBox="1"/>
          <p:nvPr/>
        </p:nvSpPr>
        <p:spPr>
          <a:xfrm>
            <a:off x="457200" y="5119147"/>
            <a:ext cx="49968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to </a:t>
            </a:r>
            <a:r>
              <a:rPr lang="fr-FR" sz="2000" dirty="0" err="1" smtClean="0"/>
              <a:t>volounteer</a:t>
            </a:r>
            <a:r>
              <a:rPr lang="fr-FR" sz="2000" dirty="0" smtClean="0"/>
              <a:t> or </a:t>
            </a:r>
            <a:r>
              <a:rPr lang="fr-FR" sz="2000" dirty="0" err="1" smtClean="0"/>
              <a:t>suggest</a:t>
            </a:r>
            <a:r>
              <a:rPr lang="fr-FR" sz="2000" dirty="0" smtClean="0"/>
              <a:t> speakers: </a:t>
            </a:r>
          </a:p>
          <a:p>
            <a:r>
              <a:rPr lang="fr-FR" b="1" dirty="0" err="1" smtClean="0">
                <a:latin typeface="Consolas"/>
                <a:cs typeface="Consolas"/>
              </a:rPr>
              <a:t>cri-data-science-club@googlegroups.com</a:t>
            </a:r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05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1600200"/>
            <a:ext cx="9144000" cy="4326066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Code Bold"/>
                <a:cs typeface="Code Bold"/>
              </a:rPr>
              <a:t>The club</a:t>
            </a:r>
            <a:endParaRPr lang="fr-FR" dirty="0">
              <a:latin typeface="Code Bold"/>
              <a:cs typeface="Code Bold"/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 err="1" smtClean="0">
                <a:latin typeface="Helvetica"/>
                <a:cs typeface="Helvetica"/>
              </a:rPr>
              <a:t>We</a:t>
            </a:r>
            <a:r>
              <a:rPr lang="fr-FR" dirty="0" smtClean="0">
                <a:latin typeface="Helvetica"/>
                <a:cs typeface="Helvetica"/>
              </a:rPr>
              <a:t> are 10 </a:t>
            </a:r>
            <a:r>
              <a:rPr lang="fr-FR" dirty="0" err="1" smtClean="0">
                <a:latin typeface="Helvetica"/>
                <a:cs typeface="Helvetica"/>
              </a:rPr>
              <a:t>students</a:t>
            </a:r>
            <a:r>
              <a:rPr lang="fr-FR" dirty="0" smtClean="0">
                <a:latin typeface="Helvetica"/>
                <a:cs typeface="Helvetica"/>
              </a:rPr>
              <a:t> </a:t>
            </a:r>
            <a:r>
              <a:rPr lang="fr-FR" dirty="0" err="1" smtClean="0">
                <a:latin typeface="Helvetica"/>
                <a:cs typeface="Helvetica"/>
              </a:rPr>
              <a:t>from</a:t>
            </a:r>
            <a:r>
              <a:rPr lang="fr-FR" dirty="0" smtClean="0">
                <a:latin typeface="Helvetica"/>
                <a:cs typeface="Helvetica"/>
              </a:rPr>
              <a:t> the CRI and </a:t>
            </a:r>
            <a:r>
              <a:rPr lang="fr-FR" dirty="0" err="1" smtClean="0">
                <a:latin typeface="Helvetica"/>
                <a:cs typeface="Helvetica"/>
              </a:rPr>
              <a:t>outside</a:t>
            </a:r>
            <a:r>
              <a:rPr lang="fr-FR" dirty="0" smtClean="0">
                <a:latin typeface="Helvetica"/>
                <a:cs typeface="Helvetica"/>
              </a:rPr>
              <a:t> (Licence, Master, PhD)</a:t>
            </a:r>
          </a:p>
          <a:p>
            <a:pPr marL="0" indent="0">
              <a:buNone/>
            </a:pPr>
            <a:endParaRPr lang="fr-FR" dirty="0">
              <a:latin typeface="Helvetica"/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extracting knowledge from data</a:t>
            </a:r>
          </a:p>
          <a:p>
            <a:r>
              <a:rPr lang="en-US" dirty="0">
                <a:latin typeface="Helvetica"/>
                <a:cs typeface="Helvetica"/>
              </a:rPr>
              <a:t>learning </a:t>
            </a:r>
            <a:r>
              <a:rPr lang="en-US" b="1" dirty="0">
                <a:latin typeface="Helvetica"/>
                <a:cs typeface="Helvetica"/>
              </a:rPr>
              <a:t>new tools </a:t>
            </a:r>
            <a:r>
              <a:rPr lang="en-US" dirty="0">
                <a:latin typeface="Helvetica"/>
                <a:cs typeface="Helvetica"/>
              </a:rPr>
              <a:t>of data analysis</a:t>
            </a:r>
          </a:p>
          <a:p>
            <a:r>
              <a:rPr lang="en-US" b="1" dirty="0">
                <a:latin typeface="Helvetica"/>
                <a:cs typeface="Helvetica"/>
              </a:rPr>
              <a:t>sharing</a:t>
            </a:r>
            <a:r>
              <a:rPr lang="en-US" dirty="0">
                <a:latin typeface="Helvetica"/>
                <a:cs typeface="Helvetica"/>
              </a:rPr>
              <a:t> you experience with peers</a:t>
            </a:r>
          </a:p>
          <a:p>
            <a:r>
              <a:rPr lang="en-US" dirty="0">
                <a:latin typeface="Helvetica"/>
                <a:cs typeface="Helvetica"/>
              </a:rPr>
              <a:t>exploring job possibilities related to data</a:t>
            </a:r>
          </a:p>
          <a:p>
            <a:r>
              <a:rPr lang="en-US" dirty="0">
                <a:latin typeface="Helvetica"/>
                <a:cs typeface="Helvetica"/>
              </a:rPr>
              <a:t>meeting inspiring </a:t>
            </a:r>
            <a:r>
              <a:rPr lang="en-US" b="1" dirty="0">
                <a:latin typeface="Helvetica"/>
                <a:cs typeface="Helvetica"/>
              </a:rPr>
              <a:t>speakers from academia and industry</a:t>
            </a:r>
          </a:p>
          <a:p>
            <a:pPr marL="0" indent="0">
              <a:buNone/>
            </a:pPr>
            <a:endParaRPr lang="fr-FR" dirty="0" smtClean="0">
              <a:latin typeface="Helvetica"/>
              <a:cs typeface="Helvetic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49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0" y="1582413"/>
            <a:ext cx="9144000" cy="4326066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Helvetica"/>
                <a:cs typeface="Helvetica"/>
              </a:rPr>
              <a:t>Buzz words:</a:t>
            </a:r>
          </a:p>
          <a:p>
            <a:pPr marL="0" indent="0">
              <a:buNone/>
            </a:pPr>
            <a:endParaRPr lang="en-US" dirty="0" smtClean="0">
              <a:latin typeface="Helvetica"/>
              <a:cs typeface="Helvetica"/>
            </a:endParaRPr>
          </a:p>
          <a:p>
            <a:r>
              <a:rPr lang="en-US" dirty="0" smtClean="0">
                <a:latin typeface="Helvetica"/>
                <a:cs typeface="Helvetica"/>
              </a:rPr>
              <a:t>Machine Learning</a:t>
            </a:r>
          </a:p>
          <a:p>
            <a:r>
              <a:rPr lang="en-US" dirty="0" smtClean="0">
                <a:latin typeface="Helvetica"/>
                <a:cs typeface="Helvetica"/>
              </a:rPr>
              <a:t>Deep Learning</a:t>
            </a:r>
          </a:p>
          <a:p>
            <a:r>
              <a:rPr lang="en-US" dirty="0" smtClean="0">
                <a:latin typeface="Helvetica"/>
                <a:cs typeface="Helvetica"/>
              </a:rPr>
              <a:t>Data analysis </a:t>
            </a:r>
          </a:p>
          <a:p>
            <a:r>
              <a:rPr lang="en-US" dirty="0" smtClean="0">
                <a:latin typeface="Helvetica"/>
                <a:cs typeface="Helvetica"/>
              </a:rPr>
              <a:t>Big data</a:t>
            </a:r>
          </a:p>
          <a:p>
            <a:r>
              <a:rPr lang="en-US" dirty="0" smtClean="0">
                <a:latin typeface="Helvetica"/>
                <a:cs typeface="Helvetica"/>
              </a:rPr>
              <a:t>Python, R</a:t>
            </a:r>
          </a:p>
          <a:p>
            <a:r>
              <a:rPr lang="en-US" dirty="0" smtClean="0">
                <a:latin typeface="Helvetica"/>
                <a:cs typeface="Helvetica"/>
              </a:rPr>
              <a:t>Models</a:t>
            </a:r>
          </a:p>
          <a:p>
            <a:pPr marL="0" indent="0">
              <a:buNone/>
            </a:pPr>
            <a:r>
              <a:rPr lang="en-US" dirty="0" smtClean="0">
                <a:latin typeface="Helvetica"/>
                <a:cs typeface="Helvetica"/>
              </a:rPr>
              <a:t>etc.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Code Bold"/>
                <a:cs typeface="Code Bold"/>
              </a:rPr>
              <a:t>In the Age of Data</a:t>
            </a:r>
            <a:endParaRPr lang="fr-FR" dirty="0">
              <a:latin typeface="Code Bold"/>
              <a:cs typeface="Code 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15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0" y="1582413"/>
            <a:ext cx="9144000" cy="4326066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3502989" y="780894"/>
            <a:ext cx="21380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dirty="0" smtClean="0">
                <a:latin typeface="Code Bold"/>
                <a:cs typeface="Code Bold"/>
              </a:rPr>
              <a:t>JOIN US!</a:t>
            </a:r>
            <a:endParaRPr lang="fr-FR" sz="4000" dirty="0">
              <a:latin typeface="Code Bold"/>
              <a:cs typeface="Code Bold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264544" y="2160984"/>
            <a:ext cx="6614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400" b="1" dirty="0" err="1" smtClean="0">
                <a:latin typeface="Consolas"/>
                <a:cs typeface="Consolas"/>
              </a:rPr>
              <a:t>cri-data-science-club@googlegroups.com</a:t>
            </a:r>
            <a:endParaRPr lang="fr-FR" sz="2400" b="1" dirty="0">
              <a:latin typeface="Consolas"/>
              <a:cs typeface="Consolas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845935" y="2881567"/>
            <a:ext cx="545213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400" b="1" dirty="0" smtClean="0">
                <a:latin typeface="Consolas"/>
                <a:cs typeface="Consolas"/>
              </a:rPr>
              <a:t>cri-data-science-</a:t>
            </a:r>
            <a:r>
              <a:rPr lang="fr-FR" sz="2400" b="1" dirty="0" err="1" smtClean="0">
                <a:latin typeface="Consolas"/>
                <a:cs typeface="Consolas"/>
              </a:rPr>
              <a:t>club.slack.com</a:t>
            </a:r>
            <a:endParaRPr lang="fr-FR" sz="2400" b="1" dirty="0" smtClean="0">
              <a:latin typeface="Consolas"/>
              <a:cs typeface="Consolas"/>
            </a:endParaRPr>
          </a:p>
          <a:p>
            <a:pPr algn="ctr"/>
            <a:endParaRPr lang="fr-FR" sz="2400" dirty="0" smtClean="0">
              <a:latin typeface="+mj-lt"/>
              <a:cs typeface="Consolas"/>
            </a:endParaRPr>
          </a:p>
          <a:p>
            <a:pPr algn="ctr"/>
            <a:r>
              <a:rPr lang="fr-FR" sz="2400" dirty="0" err="1" smtClean="0">
                <a:latin typeface="+mj-lt"/>
                <a:cs typeface="Consolas"/>
              </a:rPr>
              <a:t>with</a:t>
            </a:r>
            <a:r>
              <a:rPr lang="fr-FR" sz="2400" b="1" dirty="0" smtClean="0">
                <a:latin typeface="Consolas"/>
                <a:cs typeface="Consolas"/>
              </a:rPr>
              <a:t> </a:t>
            </a:r>
          </a:p>
          <a:p>
            <a:pPr algn="ctr"/>
            <a:r>
              <a:rPr lang="fr-FR" sz="2400" b="1" dirty="0" smtClean="0">
                <a:latin typeface="+mj-lt"/>
                <a:cs typeface="Consolas"/>
              </a:rPr>
              <a:t>@cri-</a:t>
            </a:r>
            <a:r>
              <a:rPr lang="fr-FR" sz="2400" b="1" dirty="0" err="1" smtClean="0">
                <a:latin typeface="+mj-lt"/>
                <a:cs typeface="Consolas"/>
              </a:rPr>
              <a:t>paris.org</a:t>
            </a:r>
            <a:endParaRPr lang="fr-FR" sz="2400" b="1" dirty="0" smtClean="0">
              <a:latin typeface="+mj-lt"/>
              <a:cs typeface="Consolas"/>
            </a:endParaRPr>
          </a:p>
          <a:p>
            <a:pPr algn="ctr"/>
            <a:r>
              <a:rPr lang="fr-FR" sz="2400" b="1" dirty="0" smtClean="0">
                <a:latin typeface="+mj-lt"/>
                <a:cs typeface="Consolas"/>
              </a:rPr>
              <a:t>@</a:t>
            </a:r>
            <a:r>
              <a:rPr lang="fr-FR" sz="2400" b="1" dirty="0" err="1" smtClean="0">
                <a:latin typeface="+mj-lt"/>
                <a:cs typeface="Consolas"/>
              </a:rPr>
              <a:t>curie.fr</a:t>
            </a:r>
            <a:endParaRPr lang="fr-FR" sz="2400" b="1" dirty="0" smtClean="0">
              <a:latin typeface="+mj-lt"/>
              <a:cs typeface="Consolas"/>
            </a:endParaRPr>
          </a:p>
          <a:p>
            <a:pPr algn="ctr"/>
            <a:r>
              <a:rPr lang="fr-FR" sz="2400" b="1" dirty="0" smtClean="0">
                <a:latin typeface="+mj-lt"/>
                <a:cs typeface="Consolas"/>
              </a:rPr>
              <a:t>@</a:t>
            </a:r>
            <a:r>
              <a:rPr lang="fr-FR" sz="2400" b="1" dirty="0" err="1" smtClean="0">
                <a:latin typeface="+mj-lt"/>
                <a:cs typeface="Consolas"/>
              </a:rPr>
              <a:t>pasteur.fr</a:t>
            </a:r>
            <a:endParaRPr lang="fr-FR" sz="2400" b="1" dirty="0">
              <a:latin typeface="+mj-lt"/>
              <a:cs typeface="Consola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34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0" y="1582413"/>
            <a:ext cx="9144000" cy="4326066"/>
          </a:xfrm>
          <a:prstGeom prst="rect">
            <a:avLst/>
          </a:prstGeom>
        </p:spPr>
      </p:pic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>
                <a:latin typeface="Code Bold"/>
                <a:cs typeface="Code Bold"/>
              </a:rPr>
              <a:t>PArtners</a:t>
            </a:r>
            <a:endParaRPr lang="fr-FR" dirty="0">
              <a:latin typeface="Code Bold"/>
              <a:cs typeface="Code 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7638"/>
            <a:ext cx="5013785" cy="2820254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810" y="4756992"/>
            <a:ext cx="3034164" cy="12478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2376" y="3813512"/>
            <a:ext cx="1539476" cy="2031604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6"/>
          <a:srcRect r="36923" b="11154"/>
          <a:stretch/>
        </p:blipFill>
        <p:spPr>
          <a:xfrm>
            <a:off x="6001242" y="1729381"/>
            <a:ext cx="2372021" cy="1670539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2413" y="3253149"/>
            <a:ext cx="2609226" cy="133174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4267711" y="4876792"/>
            <a:ext cx="2316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/>
              <a:t>http://www.s2ds.org/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4242655" y="527774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deadline: 2 April</a:t>
            </a:r>
            <a:endParaRPr lang="fr-FR" dirty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89560" y="5689118"/>
            <a:ext cx="1248448" cy="43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35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0" y="1582413"/>
            <a:ext cx="9144000" cy="4326066"/>
          </a:xfrm>
          <a:prstGeom prst="rect">
            <a:avLst/>
          </a:prstGeom>
        </p:spPr>
      </p:pic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>
                <a:latin typeface="Lobster 1.4" charset="0"/>
                <a:ea typeface="Lobster 1.4" charset="0"/>
                <a:cs typeface="Lobster 1.4" charset="0"/>
              </a:rPr>
              <a:t>From</a:t>
            </a:r>
            <a:r>
              <a:rPr lang="fr-FR" dirty="0">
                <a:latin typeface="Lobster 1.4" charset="0"/>
                <a:ea typeface="Lobster 1.4" charset="0"/>
                <a:cs typeface="Lobster 1.4" charset="0"/>
              </a:rPr>
              <a:t> Science to Data  Science </a:t>
            </a:r>
            <a:r>
              <a:rPr lang="fr-FR" dirty="0" smtClean="0">
                <a:latin typeface="Code Bold"/>
                <a:cs typeface="Code Bold"/>
              </a:rPr>
              <a:t> #1</a:t>
            </a:r>
            <a:endParaRPr lang="fr-FR" dirty="0">
              <a:latin typeface="Code Bold"/>
              <a:cs typeface="Code 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fr-FR" dirty="0"/>
              <a:t>18h30- </a:t>
            </a:r>
            <a:r>
              <a:rPr lang="fr-FR" dirty="0" smtClean="0"/>
              <a:t>19h15 </a:t>
            </a:r>
            <a:r>
              <a:rPr lang="fr-FR" b="1" dirty="0" smtClean="0"/>
              <a:t>Nicolas </a:t>
            </a:r>
            <a:r>
              <a:rPr lang="fr-FR" b="1" dirty="0" err="1" smtClean="0"/>
              <a:t>Thiebaut</a:t>
            </a:r>
            <a:r>
              <a:rPr lang="fr-FR" dirty="0"/>
              <a:t> </a:t>
            </a: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PhD </a:t>
            </a:r>
            <a:r>
              <a:rPr lang="fr-FR" dirty="0" err="1"/>
              <a:t>Theoretical</a:t>
            </a:r>
            <a:r>
              <a:rPr lang="fr-FR" dirty="0"/>
              <a:t> </a:t>
            </a:r>
            <a:r>
              <a:rPr lang="fr-FR" dirty="0" err="1" smtClean="0"/>
              <a:t>Physics</a:t>
            </a:r>
            <a:r>
              <a:rPr lang="fr-FR" dirty="0"/>
              <a:t> </a:t>
            </a:r>
            <a:r>
              <a:rPr lang="fr-FR" dirty="0" smtClean="0"/>
              <a:t>=&gt; </a:t>
            </a:r>
            <a:r>
              <a:rPr lang="fr-FR" b="1" dirty="0" err="1" smtClean="0"/>
              <a:t>Quantmetry</a:t>
            </a:r>
            <a:r>
              <a:rPr lang="fr-FR" dirty="0"/>
              <a:t>, Data Science </a:t>
            </a:r>
            <a:r>
              <a:rPr lang="fr-FR" dirty="0" smtClean="0"/>
              <a:t>Consultant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19h15-20h </a:t>
            </a:r>
            <a:r>
              <a:rPr lang="fr-FR" b="1" dirty="0" smtClean="0"/>
              <a:t>Luc </a:t>
            </a:r>
            <a:r>
              <a:rPr lang="fr-FR" b="1" dirty="0"/>
              <a:t>Boruta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PhD </a:t>
            </a:r>
            <a:r>
              <a:rPr lang="fr-FR" dirty="0" err="1"/>
              <a:t>Computational</a:t>
            </a:r>
            <a:r>
              <a:rPr lang="fr-FR" dirty="0"/>
              <a:t> </a:t>
            </a:r>
            <a:r>
              <a:rPr lang="fr-FR" dirty="0" err="1" smtClean="0"/>
              <a:t>Linguistics</a:t>
            </a:r>
            <a:r>
              <a:rPr lang="fr-FR" dirty="0"/>
              <a:t> </a:t>
            </a:r>
            <a:r>
              <a:rPr lang="fr-FR" dirty="0" smtClean="0"/>
              <a:t>=&gt; </a:t>
            </a:r>
            <a:r>
              <a:rPr lang="fr-FR" b="1" dirty="0" err="1" smtClean="0"/>
              <a:t>Thunken</a:t>
            </a:r>
            <a:r>
              <a:rPr lang="fr-FR" dirty="0"/>
              <a:t>, </a:t>
            </a:r>
            <a:r>
              <a:rPr lang="fr-FR" dirty="0" smtClean="0"/>
              <a:t>CEO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20h-20h45 </a:t>
            </a:r>
            <a:r>
              <a:rPr lang="fr-FR" b="1" dirty="0" err="1" smtClean="0"/>
              <a:t>Stephane</a:t>
            </a:r>
            <a:r>
              <a:rPr lang="fr-FR" b="1" dirty="0" smtClean="0"/>
              <a:t> </a:t>
            </a:r>
            <a:r>
              <a:rPr lang="fr-FR" b="1" dirty="0" err="1"/>
              <a:t>Senecal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PhD Signal </a:t>
            </a:r>
            <a:r>
              <a:rPr lang="fr-FR" dirty="0" err="1" smtClean="0"/>
              <a:t>processing</a:t>
            </a:r>
            <a:r>
              <a:rPr lang="fr-FR" dirty="0"/>
              <a:t> </a:t>
            </a:r>
            <a:r>
              <a:rPr lang="fr-FR" dirty="0" smtClean="0"/>
              <a:t>=&gt; </a:t>
            </a:r>
            <a:r>
              <a:rPr lang="fr-FR" b="1" dirty="0" smtClean="0"/>
              <a:t>Orange</a:t>
            </a:r>
            <a:r>
              <a:rPr lang="fr-FR" dirty="0"/>
              <a:t>, R&amp;D </a:t>
            </a:r>
            <a:r>
              <a:rPr lang="fr-FR" dirty="0" err="1"/>
              <a:t>Engineer</a:t>
            </a:r>
            <a:r>
              <a:rPr lang="fr-FR" dirty="0"/>
              <a:t>/ </a:t>
            </a:r>
            <a:r>
              <a:rPr lang="fr-FR" dirty="0" err="1" smtClean="0"/>
              <a:t>Scientist</a:t>
            </a:r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20h45-21h </a:t>
            </a:r>
            <a:r>
              <a:rPr lang="fr-FR" dirty="0" err="1"/>
              <a:t>closing</a:t>
            </a:r>
            <a:r>
              <a:rPr lang="fr-FR" dirty="0"/>
              <a:t> </a:t>
            </a:r>
            <a:r>
              <a:rPr lang="fr-FR" dirty="0" err="1" smtClean="0"/>
              <a:t>remarks</a:t>
            </a:r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21h-23h </a:t>
            </a:r>
            <a:r>
              <a:rPr lang="fr-FR" dirty="0" smtClean="0"/>
              <a:t>buffet (</a:t>
            </a:r>
            <a:r>
              <a:rPr lang="fr-FR" dirty="0" err="1" smtClean="0"/>
              <a:t>lounge</a:t>
            </a:r>
            <a:r>
              <a:rPr lang="fr-FR" dirty="0" smtClean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067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0" y="1582413"/>
            <a:ext cx="9144000" cy="4062249"/>
          </a:xfrm>
          <a:prstGeom prst="rect">
            <a:avLst/>
          </a:prstGeom>
        </p:spPr>
      </p:pic>
      <p:sp>
        <p:nvSpPr>
          <p:cNvPr id="4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>
                <a:latin typeface="Code Bold"/>
                <a:cs typeface="Code Bold"/>
              </a:rPr>
              <a:t>Thank</a:t>
            </a:r>
            <a:r>
              <a:rPr lang="fr-FR" dirty="0" smtClean="0">
                <a:latin typeface="Code Bold"/>
                <a:cs typeface="Code Bold"/>
              </a:rPr>
              <a:t> </a:t>
            </a:r>
            <a:r>
              <a:rPr lang="fr-FR" dirty="0" err="1" smtClean="0">
                <a:latin typeface="Code Bold"/>
                <a:cs typeface="Code Bold"/>
              </a:rPr>
              <a:t>you</a:t>
            </a:r>
            <a:endParaRPr lang="fr-FR" dirty="0">
              <a:latin typeface="Code Bold"/>
              <a:cs typeface="Code 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95300" y="6050442"/>
            <a:ext cx="1404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800" b="1" dirty="0">
                <a:latin typeface="Calibri" charset="0"/>
                <a:ea typeface="Calibri" charset="0"/>
                <a:cs typeface="Calibri" charset="0"/>
              </a:rPr>
              <a:t>#</a:t>
            </a:r>
            <a:r>
              <a:rPr lang="fr-FR" sz="2800" b="1" dirty="0" err="1">
                <a:latin typeface="Calibri" charset="0"/>
                <a:ea typeface="Calibri" charset="0"/>
                <a:cs typeface="Calibri" charset="0"/>
              </a:rPr>
              <a:t>FStoDS</a:t>
            </a:r>
            <a:endParaRPr lang="fr-FR" sz="28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57200" y="1723292"/>
            <a:ext cx="8229600" cy="432714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fr-FR" dirty="0" err="1" smtClean="0">
                <a:latin typeface="Lobster 1.4" charset="0"/>
                <a:ea typeface="Lobster 1.4" charset="0"/>
                <a:cs typeface="Lobster 1.4" charset="0"/>
              </a:rPr>
              <a:t>From</a:t>
            </a:r>
            <a:r>
              <a:rPr lang="fr-FR" dirty="0" smtClean="0">
                <a:latin typeface="Lobster 1.4" charset="0"/>
                <a:ea typeface="Lobster 1.4" charset="0"/>
                <a:cs typeface="Lobster 1.4" charset="0"/>
              </a:rPr>
              <a:t> </a:t>
            </a:r>
            <a:r>
              <a:rPr lang="fr-FR" dirty="0">
                <a:latin typeface="Lobster 1.4" charset="0"/>
                <a:ea typeface="Lobster 1.4" charset="0"/>
                <a:cs typeface="Lobster 1.4" charset="0"/>
              </a:rPr>
              <a:t>Science to Data  Science </a:t>
            </a:r>
            <a:r>
              <a:rPr lang="fr-FR" dirty="0">
                <a:latin typeface="Code Bold"/>
                <a:cs typeface="Code Bold"/>
              </a:rPr>
              <a:t> </a:t>
            </a:r>
            <a:r>
              <a:rPr lang="fr-FR" b="1" dirty="0" smtClean="0">
                <a:latin typeface="Code Bold"/>
                <a:cs typeface="Code Bold"/>
              </a:rPr>
              <a:t>#2</a:t>
            </a:r>
            <a:r>
              <a:rPr lang="fr-FR" b="1" dirty="0" smtClean="0"/>
              <a:t> </a:t>
            </a:r>
          </a:p>
          <a:p>
            <a:pPr marL="0" indent="0" algn="ctr">
              <a:buNone/>
            </a:pPr>
            <a:r>
              <a:rPr lang="fr-FR" sz="4000" b="1" dirty="0" smtClean="0"/>
              <a:t>16th May</a:t>
            </a:r>
          </a:p>
          <a:p>
            <a:pPr marL="0" indent="0" algn="ctr">
              <a:buNone/>
            </a:pPr>
            <a:endParaRPr lang="fr-FR" sz="4000" b="1" dirty="0" smtClean="0"/>
          </a:p>
          <a:p>
            <a:pPr marL="0" indent="0" algn="ctr">
              <a:buNone/>
            </a:pPr>
            <a:r>
              <a:rPr lang="fr-FR" sz="2600" b="1" dirty="0" smtClean="0"/>
              <a:t>Joseph </a:t>
            </a:r>
            <a:r>
              <a:rPr lang="fr-FR" sz="2600" b="1" dirty="0" err="1" smtClean="0"/>
              <a:t>Pellegino</a:t>
            </a:r>
            <a:r>
              <a:rPr lang="fr-FR" sz="2600" b="1" dirty="0" smtClean="0"/>
              <a:t> </a:t>
            </a:r>
            <a:r>
              <a:rPr lang="fr-FR" sz="2600" dirty="0" err="1" smtClean="0"/>
              <a:t>Kernix</a:t>
            </a:r>
            <a:endParaRPr lang="fr-FR" sz="2600" dirty="0" smtClean="0"/>
          </a:p>
          <a:p>
            <a:pPr marL="0" indent="0" algn="ctr">
              <a:buNone/>
            </a:pPr>
            <a:r>
              <a:rPr lang="fr-FR" sz="2600" b="1" dirty="0" smtClean="0"/>
              <a:t>Gilles </a:t>
            </a:r>
            <a:r>
              <a:rPr lang="fr-FR" sz="2600" b="1" dirty="0" err="1" smtClean="0"/>
              <a:t>Wainrib</a:t>
            </a:r>
            <a:r>
              <a:rPr lang="fr-FR" sz="2600" b="1" dirty="0" smtClean="0"/>
              <a:t> </a:t>
            </a:r>
            <a:r>
              <a:rPr lang="fr-FR" sz="2600" dirty="0" err="1" smtClean="0"/>
              <a:t>Owkin</a:t>
            </a:r>
            <a:endParaRPr lang="fr-FR" sz="2600" dirty="0" smtClean="0"/>
          </a:p>
          <a:p>
            <a:pPr marL="0" indent="0" algn="ctr">
              <a:buNone/>
            </a:pPr>
            <a:r>
              <a:rPr lang="fr-FR" sz="2600" b="1" dirty="0" smtClean="0"/>
              <a:t>Romain </a:t>
            </a:r>
            <a:r>
              <a:rPr lang="fr-FR" sz="2600" b="1" dirty="0" err="1" smtClean="0"/>
              <a:t>Laby</a:t>
            </a:r>
            <a:r>
              <a:rPr lang="fr-FR" sz="2600" b="1" dirty="0" smtClean="0"/>
              <a:t> </a:t>
            </a:r>
            <a:r>
              <a:rPr lang="fr-FR" sz="2600" dirty="0" smtClean="0"/>
              <a:t>Cisco</a:t>
            </a:r>
          </a:p>
          <a:p>
            <a:pPr marL="0" indent="0" algn="ctr">
              <a:buNone/>
            </a:pPr>
            <a:endParaRPr lang="fr-FR" sz="4000" b="1" dirty="0"/>
          </a:p>
          <a:p>
            <a:pPr marL="0" indent="0" algn="ctr">
              <a:buNone/>
            </a:pPr>
            <a:r>
              <a:rPr lang="fr-FR" dirty="0" err="1" smtClean="0"/>
              <a:t>save</a:t>
            </a:r>
            <a:r>
              <a:rPr lang="fr-FR" dirty="0" smtClean="0"/>
              <a:t> the date!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394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242</Words>
  <Application>Microsoft Macintosh PowerPoint</Application>
  <PresentationFormat>Présentation à l'écran (4:3)</PresentationFormat>
  <Paragraphs>84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Calibri</vt:lpstr>
      <vt:lpstr>Code Bold</vt:lpstr>
      <vt:lpstr>Consolas</vt:lpstr>
      <vt:lpstr>Helvetica</vt:lpstr>
      <vt:lpstr>Lobster 1.4</vt:lpstr>
      <vt:lpstr>Arial</vt:lpstr>
      <vt:lpstr>Thème Office</vt:lpstr>
      <vt:lpstr>Présentation PowerPoint</vt:lpstr>
      <vt:lpstr>CENTRE DE RECHERCHES INTERDISCIPLINAIRES</vt:lpstr>
      <vt:lpstr>FROM SCIENCE TO DATA SCIENCE</vt:lpstr>
      <vt:lpstr>The club</vt:lpstr>
      <vt:lpstr>In the Age of Data</vt:lpstr>
      <vt:lpstr>Présentation PowerPoint</vt:lpstr>
      <vt:lpstr>PArtners</vt:lpstr>
      <vt:lpstr>From Science to Data  Science  #1</vt:lpstr>
      <vt:lpstr>Thank you</vt:lpstr>
      <vt:lpstr>Thank you</vt:lpstr>
    </vt:vector>
  </TitlesOfParts>
  <Manager/>
  <Company/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Urszula Czerwinska</dc:creator>
  <cp:keywords/>
  <dc:description/>
  <cp:lastModifiedBy>Ulcia '</cp:lastModifiedBy>
  <cp:revision>14</cp:revision>
  <dcterms:created xsi:type="dcterms:W3CDTF">2016-09-27T11:25:21Z</dcterms:created>
  <dcterms:modified xsi:type="dcterms:W3CDTF">2017-03-30T15:08:47Z</dcterms:modified>
  <cp:category/>
</cp:coreProperties>
</file>

<file path=docProps/thumbnail.jpeg>
</file>